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65" r:id="rId5"/>
    <p:sldId id="258" r:id="rId6"/>
    <p:sldId id="259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ansketaler.d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RETORIK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FREM 10 – Sprog og naturvidenskab </a:t>
            </a:r>
          </a:p>
        </p:txBody>
      </p:sp>
    </p:spTree>
    <p:extLst>
      <p:ext uri="{BB962C8B-B14F-4D97-AF65-F5344CB8AC3E}">
        <p14:creationId xmlns:p14="http://schemas.microsoft.com/office/powerpoint/2010/main" val="242721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DAGENS INDHOLD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sz="2800" dirty="0">
                <a:latin typeface="+mj-lt"/>
              </a:rPr>
              <a:t>1) RETORISK ANALYSE</a:t>
            </a:r>
          </a:p>
          <a:p>
            <a:r>
              <a:rPr lang="da-DK" sz="2800" dirty="0">
                <a:latin typeface="+mj-lt"/>
              </a:rPr>
              <a:t>2) KORT OPSAMLING PÅ JERES TALE</a:t>
            </a:r>
          </a:p>
          <a:p>
            <a:r>
              <a:rPr lang="da-DK" sz="2800" dirty="0">
                <a:latin typeface="+mj-lt"/>
              </a:rPr>
              <a:t>3) PENTAGRAMMET </a:t>
            </a:r>
          </a:p>
          <a:p>
            <a:endParaRPr lang="da-DK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425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RETORISK ANALYSE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i="1" dirty="0">
                <a:latin typeface="+mj-lt"/>
              </a:rPr>
              <a:t>- TAG UDGANGSPUNKT I DIN TALE </a:t>
            </a:r>
            <a:r>
              <a:rPr lang="da-DK" sz="2800" i="1">
                <a:latin typeface="+mj-lt"/>
              </a:rPr>
              <a:t>FRA SIDST (FILMET)</a:t>
            </a:r>
            <a:endParaRPr lang="da-DK" sz="2800" i="1" dirty="0">
              <a:latin typeface="+mj-lt"/>
            </a:endParaRPr>
          </a:p>
          <a:p>
            <a:endParaRPr lang="da-DK" sz="2800" dirty="0">
              <a:latin typeface="+mj-lt"/>
            </a:endParaRPr>
          </a:p>
          <a:p>
            <a:r>
              <a:rPr lang="da-DK" sz="2800" dirty="0">
                <a:latin typeface="+mj-lt"/>
              </a:rPr>
              <a:t>1) ANALYSÉR DIT KROPSSPROG</a:t>
            </a:r>
          </a:p>
          <a:p>
            <a:r>
              <a:rPr lang="da-DK" sz="2800" dirty="0">
                <a:latin typeface="+mj-lt"/>
              </a:rPr>
              <a:t>2) ANALYSÉR DIN FORMULERINGSEVNE + TALETEMPO  </a:t>
            </a:r>
          </a:p>
          <a:p>
            <a:r>
              <a:rPr lang="da-DK" sz="2800" dirty="0">
                <a:latin typeface="+mj-lt"/>
              </a:rPr>
              <a:t>3) HVAD GØR DU GODT?</a:t>
            </a:r>
          </a:p>
          <a:p>
            <a:r>
              <a:rPr lang="da-DK" sz="2800" dirty="0">
                <a:latin typeface="+mj-lt"/>
              </a:rPr>
              <a:t>4) HVAD KAN DU OPTIMERE? </a:t>
            </a:r>
          </a:p>
          <a:p>
            <a:r>
              <a:rPr lang="da-DK" sz="2800" dirty="0">
                <a:latin typeface="+mj-lt"/>
              </a:rPr>
              <a:t>5) HVORDAN ER DU TROVÆRDIG/UTROVÆRDIG? </a:t>
            </a:r>
          </a:p>
        </p:txBody>
      </p:sp>
    </p:spTree>
    <p:extLst>
      <p:ext uri="{BB962C8B-B14F-4D97-AF65-F5344CB8AC3E}">
        <p14:creationId xmlns:p14="http://schemas.microsoft.com/office/powerpoint/2010/main" val="31858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KOMMUNIKATIONSMODEL</a:t>
            </a:r>
            <a:endParaRPr lang="da-DK" sz="2000" dirty="0"/>
          </a:p>
        </p:txBody>
      </p:sp>
      <p:sp>
        <p:nvSpPr>
          <p:cNvPr id="4" name="Tekstboks 3"/>
          <p:cNvSpPr txBox="1"/>
          <p:nvPr/>
        </p:nvSpPr>
        <p:spPr>
          <a:xfrm>
            <a:off x="1895475" y="3209925"/>
            <a:ext cx="9311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/>
              <a:t>HVEM   &gt;   SIGER HVAD   &gt;   PÅ HVILKEN MÅDE   &gt; TIL HVEM   &gt; MED HVILKEN HENSIGT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749808" lvl="4" indent="0">
              <a:buNone/>
            </a:pPr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862" y="4105275"/>
            <a:ext cx="33813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88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PENTAGRAMMET </a:t>
            </a:r>
            <a:r>
              <a:rPr lang="da-DK" sz="2400" dirty="0"/>
              <a:t>- EN KOMMUNIKATIONSMODEL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75" y="2151573"/>
            <a:ext cx="7791450" cy="366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8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OPSUMMERING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97280" y="1826684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r>
              <a:rPr lang="da-DK" sz="2400" dirty="0"/>
              <a:t>- ET ELEMENT ER TALEREN SELV. DET ER ISÆR HANS/HENDES PERSONLIGHED OG  </a:t>
            </a:r>
          </a:p>
          <a:p>
            <a:r>
              <a:rPr lang="da-DK" sz="2400" dirty="0"/>
              <a:t>  TROVÆRDIGHED, DER HER ER VIGTIG! SAMTIDIG ER DET AFGØRENDE, AT </a:t>
            </a:r>
          </a:p>
          <a:p>
            <a:r>
              <a:rPr lang="da-DK" sz="2400" dirty="0"/>
              <a:t>  TALEREN FORMÅR AT SKABE KONTAKT TIL TILHØRERNE</a:t>
            </a:r>
          </a:p>
          <a:p>
            <a:r>
              <a:rPr lang="da-DK" sz="2400" dirty="0"/>
              <a:t>- ET ANDET ELEMENT ER EMNET. EN GRUNDIG RESEARCH ER NØDVENDIG, OGSÅ  </a:t>
            </a:r>
          </a:p>
          <a:p>
            <a:r>
              <a:rPr lang="da-DK" sz="2400" dirty="0"/>
              <a:t>  HVAD ANGÅR MULIGE ARGUMENTER ELLER DOKUMENTATION. FORMÅLET  </a:t>
            </a:r>
          </a:p>
          <a:p>
            <a:r>
              <a:rPr lang="da-DK" sz="2400" dirty="0"/>
              <a:t>  MED AT TALE OM EMNET SKAL STÅ HELT KLART – FOR TALEREN SÅVEL SOM FOR </a:t>
            </a:r>
          </a:p>
          <a:p>
            <a:r>
              <a:rPr lang="da-DK" sz="2400" dirty="0"/>
              <a:t>  TILHØRERNE</a:t>
            </a:r>
          </a:p>
        </p:txBody>
      </p:sp>
    </p:spTree>
    <p:extLst>
      <p:ext uri="{BB962C8B-B14F-4D97-AF65-F5344CB8AC3E}">
        <p14:creationId xmlns:p14="http://schemas.microsoft.com/office/powerpoint/2010/main" val="296965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OPSUMMERING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- ET TREDJE ELEMENT ER SPROGET. DET SKAL VÆRE PERSONLIGT OG SAMTIDIG </a:t>
            </a:r>
          </a:p>
          <a:p>
            <a:r>
              <a:rPr lang="da-DK" sz="2400" dirty="0"/>
              <a:t>  VÆRE TILPASSET TALESITUATIONEN. TALEREN SKAL ARBEJDE SIG HEN MOD DET </a:t>
            </a:r>
          </a:p>
          <a:p>
            <a:r>
              <a:rPr lang="da-DK" sz="2400" dirty="0"/>
              <a:t>  PÅ ÉN GANG LIVFULDE OG VELSTRUKTUREREDE TALERSPROG, SOM ER UDEN </a:t>
            </a:r>
          </a:p>
          <a:p>
            <a:r>
              <a:rPr lang="da-DK" sz="2400" dirty="0"/>
              <a:t>  SPROGLIGE UVANER</a:t>
            </a:r>
          </a:p>
          <a:p>
            <a:r>
              <a:rPr lang="da-DK" sz="2400" dirty="0"/>
              <a:t>- ET FJERDE ELEMENT ER TILHØRERNE. TALEREN MÅ SØRGE FOR AT KENDE </a:t>
            </a:r>
          </a:p>
          <a:p>
            <a:r>
              <a:rPr lang="da-DK" sz="2400" dirty="0"/>
              <a:t>  NOGET TIL TILHØRERNES BAGGRUND, INTERESSER OG FORVENTNINGER. DET </a:t>
            </a:r>
          </a:p>
          <a:p>
            <a:r>
              <a:rPr lang="da-DK" sz="2400" dirty="0"/>
              <a:t>  ER DEN BEDSTE FORUDSÆTNING FOR AT GØRE DEN MUNDTLIGE </a:t>
            </a:r>
          </a:p>
          <a:p>
            <a:r>
              <a:rPr lang="da-DK" sz="2400" dirty="0"/>
              <a:t>  FREMSTILLING VEDKOMMENDE FOR DEM</a:t>
            </a:r>
          </a:p>
        </p:txBody>
      </p:sp>
    </p:spTree>
    <p:extLst>
      <p:ext uri="{BB962C8B-B14F-4D97-AF65-F5344CB8AC3E}">
        <p14:creationId xmlns:p14="http://schemas.microsoft.com/office/powerpoint/2010/main" val="248537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OPSUMMERING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da-DK" sz="2400" dirty="0"/>
          </a:p>
          <a:p>
            <a:r>
              <a:rPr lang="da-DK" sz="2400" dirty="0"/>
              <a:t>- ET FEMTE ELEMENT ER OMSTÆNDIGHEDERNE. DET DREJER SIG I BRED </a:t>
            </a:r>
          </a:p>
          <a:p>
            <a:r>
              <a:rPr lang="da-DK" sz="2400" dirty="0"/>
              <a:t>  FORSTAND OM DE VILKÅR, HVORUNDER DEN MUNDTLIGE FREMFØRELSE SKAL </a:t>
            </a:r>
          </a:p>
          <a:p>
            <a:r>
              <a:rPr lang="da-DK" sz="2400" dirty="0"/>
              <a:t>  FOREGÅ, DEN OBJEKTIVE SAMMENHÆNG, SOM FREMFØRELSEN ER EN DEL AF. </a:t>
            </a:r>
          </a:p>
          <a:p>
            <a:r>
              <a:rPr lang="da-DK" sz="2400" dirty="0"/>
              <a:t>- TID OG STED ER VIGTIGT AT FORHOLDE SIG TIL (LYS I LOKALET, STØRRELSE PÅ </a:t>
            </a:r>
          </a:p>
          <a:p>
            <a:r>
              <a:rPr lang="da-DK" sz="2400" dirty="0"/>
              <a:t>   RUMMET, EVT. </a:t>
            </a:r>
            <a:r>
              <a:rPr lang="da-DK" sz="2400"/>
              <a:t>DEBAT I MEDIERNE) </a:t>
            </a:r>
            <a:endParaRPr lang="da-DK" sz="2400" dirty="0"/>
          </a:p>
          <a:p>
            <a:endParaRPr lang="da-DK" sz="2400" dirty="0"/>
          </a:p>
          <a:p>
            <a:r>
              <a:rPr lang="da-DK" sz="2400" dirty="0"/>
              <a:t>- DET ER TALESITUATIONEN SOM HELHED, DER SKAL INDGÅ I FORBEREDELSERNE </a:t>
            </a:r>
          </a:p>
          <a:p>
            <a:r>
              <a:rPr lang="da-DK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6087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TALER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>
                <a:hlinkClick r:id="rId2"/>
              </a:rPr>
              <a:t>https://dansketaler.dk/</a:t>
            </a:r>
            <a:r>
              <a:rPr lang="da-DK" sz="2400" dirty="0"/>
              <a:t> </a:t>
            </a:r>
          </a:p>
          <a:p>
            <a:r>
              <a:rPr lang="da-DK" sz="2400" dirty="0"/>
              <a:t>- UDVÆLG EN TALE </a:t>
            </a:r>
          </a:p>
          <a:p>
            <a:r>
              <a:rPr lang="da-DK" sz="2400" dirty="0"/>
              <a:t>- LÆS TALEN OG FIND DE 5 ELEMENTER FRA PENTAGRAMMET I TALEN </a:t>
            </a:r>
          </a:p>
          <a:p>
            <a:r>
              <a:rPr lang="da-DK" sz="2400" dirty="0"/>
              <a:t>1) TROVÆRDIGHED, KONTAKT TIL TILHØRERNE OSV. </a:t>
            </a:r>
          </a:p>
          <a:p>
            <a:r>
              <a:rPr lang="da-DK" sz="2400" dirty="0"/>
              <a:t>2) RESEARCH, ARGUMENTER, DOKUMENTATION, FORMÅL </a:t>
            </a:r>
          </a:p>
          <a:p>
            <a:r>
              <a:rPr lang="da-DK" sz="2400" dirty="0"/>
              <a:t>3) SPROGET, TALESITUATIONEN</a:t>
            </a:r>
          </a:p>
          <a:p>
            <a:r>
              <a:rPr lang="da-DK" sz="2400" dirty="0"/>
              <a:t>4)  TILHØRERNES FORVENTNINGER, INTERESSER, BAGGRUND </a:t>
            </a:r>
          </a:p>
          <a:p>
            <a:r>
              <a:rPr lang="da-DK" sz="2400" dirty="0"/>
              <a:t>5) OMSTÆNDIGHEDERNE, DEN OBJEKTIVE SAMMENHÆNG </a:t>
            </a:r>
          </a:p>
        </p:txBody>
      </p:sp>
    </p:spTree>
    <p:extLst>
      <p:ext uri="{BB962C8B-B14F-4D97-AF65-F5344CB8AC3E}">
        <p14:creationId xmlns:p14="http://schemas.microsoft.com/office/powerpoint/2010/main" val="124581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409</TotalTime>
  <Words>388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</vt:lpstr>
      <vt:lpstr>RETORIK </vt:lpstr>
      <vt:lpstr>DAGENS INDHOLD</vt:lpstr>
      <vt:lpstr>RETORISK ANALYSE</vt:lpstr>
      <vt:lpstr>KOMMUNIKATIONSMODEL</vt:lpstr>
      <vt:lpstr>PENTAGRAMMET - EN KOMMUNIKATIONSMODEL</vt:lpstr>
      <vt:lpstr>OPSUMMERING </vt:lpstr>
      <vt:lpstr>OPSUMMERING </vt:lpstr>
      <vt:lpstr>OPSUMMERING </vt:lpstr>
      <vt:lpstr>TALER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TV-REKLAMER</dc:title>
  <dc:creator>Simon Nordborg</dc:creator>
  <cp:lastModifiedBy>Anette Tjellesen</cp:lastModifiedBy>
  <cp:revision>63</cp:revision>
  <dcterms:created xsi:type="dcterms:W3CDTF">2014-09-16T08:23:09Z</dcterms:created>
  <dcterms:modified xsi:type="dcterms:W3CDTF">2019-11-28T12:09:14Z</dcterms:modified>
</cp:coreProperties>
</file>