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RETORIK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FREM 10 – Sprog og naturvidenskab</a:t>
            </a:r>
          </a:p>
        </p:txBody>
      </p:sp>
    </p:spTree>
    <p:extLst>
      <p:ext uri="{BB962C8B-B14F-4D97-AF65-F5344CB8AC3E}">
        <p14:creationId xmlns:p14="http://schemas.microsoft.com/office/powerpoint/2010/main" val="242721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ØVELSE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8320" y="1835342"/>
            <a:ext cx="10810526" cy="4361883"/>
          </a:xfrm>
        </p:spPr>
        <p:txBody>
          <a:bodyPr/>
          <a:lstStyle/>
          <a:p>
            <a:pPr marL="457200" indent="-457200">
              <a:buAutoNum type="arabicParenR"/>
            </a:pPr>
            <a:endParaRPr lang="da-DK" dirty="0"/>
          </a:p>
          <a:p>
            <a:pPr marL="0" indent="0">
              <a:buNone/>
            </a:pPr>
            <a:r>
              <a:rPr lang="da-DK" dirty="0"/>
              <a:t>            -  SKRIV EN TALE OM DEN TING, DU HAR MEDBRAGT</a:t>
            </a:r>
          </a:p>
          <a:p>
            <a:pPr marL="0" indent="0">
              <a:buNone/>
            </a:pPr>
            <a:r>
              <a:rPr lang="da-DK" dirty="0"/>
              <a:t>            - TALEN MÅ VARE ÉT MINUT. DU BESTEMMER SELV VINKLEN OG INDHOLDET!</a:t>
            </a:r>
          </a:p>
          <a:p>
            <a:pPr marL="0" indent="0">
              <a:buNone/>
            </a:pPr>
            <a:r>
              <a:rPr lang="da-DK" dirty="0"/>
              <a:t>            - OPTAG NU DIN TALE PÅ DIN COMPUTER (I NØDSTILFÆLDE DIN TELEFON, MEN FILEN SKAL KUNNE    </a:t>
            </a:r>
          </a:p>
          <a:p>
            <a:pPr marL="0" indent="0">
              <a:buNone/>
            </a:pPr>
            <a:r>
              <a:rPr lang="da-DK" dirty="0"/>
              <a:t>              OVERFØRES TIL COMPUTEREN)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457200" indent="-457200">
              <a:buAutoNum type="alphaU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72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TALEGENRER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" r="220"/>
          <a:stretch/>
        </p:blipFill>
        <p:spPr bwMode="auto">
          <a:xfrm>
            <a:off x="4766829" y="2252230"/>
            <a:ext cx="5060373" cy="370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1114425" y="2857500"/>
            <a:ext cx="25656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- </a:t>
            </a:r>
            <a:r>
              <a:rPr lang="da-DK" sz="2400" dirty="0"/>
              <a:t>INFORMATIV TALE</a:t>
            </a:r>
          </a:p>
          <a:p>
            <a:endParaRPr lang="da-DK" sz="2400" dirty="0"/>
          </a:p>
          <a:p>
            <a:r>
              <a:rPr lang="da-DK" sz="2400" dirty="0"/>
              <a:t>- POLITISK TALE </a:t>
            </a:r>
          </a:p>
          <a:p>
            <a:endParaRPr lang="da-DK" sz="2400" dirty="0"/>
          </a:p>
          <a:p>
            <a:r>
              <a:rPr lang="da-DK" sz="2400" dirty="0"/>
              <a:t>- LEJLIGHEDSTALE</a:t>
            </a:r>
          </a:p>
        </p:txBody>
      </p:sp>
    </p:spTree>
    <p:extLst>
      <p:ext uri="{BB962C8B-B14F-4D97-AF65-F5344CB8AC3E}">
        <p14:creationId xmlns:p14="http://schemas.microsoft.com/office/powerpoint/2010/main" val="12134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68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</vt:lpstr>
      <vt:lpstr>RETORIK </vt:lpstr>
      <vt:lpstr>ØVELSE</vt:lpstr>
      <vt:lpstr>TALEGENRER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TV-REKLAMER</dc:title>
  <dc:creator>Simon Nordborg</dc:creator>
  <cp:lastModifiedBy>Anette Tjellesen</cp:lastModifiedBy>
  <cp:revision>49</cp:revision>
  <dcterms:created xsi:type="dcterms:W3CDTF">2014-09-16T08:23:09Z</dcterms:created>
  <dcterms:modified xsi:type="dcterms:W3CDTF">2019-11-18T22:20:12Z</dcterms:modified>
</cp:coreProperties>
</file>