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49184C-C259-4E1E-8B4B-C31CB448F7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Film 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405FAF0-BB0E-4CD4-ABD2-7F97658DF5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b="1" dirty="0"/>
              <a:t>Frem10 – Dansk i Koglen</a:t>
            </a:r>
          </a:p>
        </p:txBody>
      </p:sp>
    </p:spTree>
    <p:extLst>
      <p:ext uri="{BB962C8B-B14F-4D97-AF65-F5344CB8AC3E}">
        <p14:creationId xmlns:p14="http://schemas.microsoft.com/office/powerpoint/2010/main" val="1428424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D0890A-E8D9-42E1-ACC1-78B282764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3200" b="1" i="1" dirty="0"/>
              <a:t>Plot:</a:t>
            </a:r>
            <a:r>
              <a:rPr lang="da-DK" sz="3200" i="1" dirty="0"/>
              <a:t> Handling, skelner ml. hoved- (hovedpersonens kamp/fortælling) og sideplot (knyttet til bipersonerne) </a:t>
            </a:r>
            <a:endParaRPr lang="da-DK" sz="3200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4232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D0890A-E8D9-42E1-ACC1-78B282764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da-DK" sz="3200" b="1" i="1" dirty="0"/>
              <a:t>Præmis:</a:t>
            </a:r>
            <a:r>
              <a:rPr lang="da-DK" sz="3200" i="1" dirty="0"/>
              <a:t> Budskab/morale &gt; en påstand, der argumenteres for via handlingen, den konklusion man sidder tilbage med efter at have set filmen </a:t>
            </a:r>
            <a:endParaRPr lang="da-DK" sz="3200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24829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D0890A-E8D9-42E1-ACC1-78B282764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da-DK" sz="3200" b="1" i="1" dirty="0"/>
              <a:t>Set up:</a:t>
            </a:r>
            <a:r>
              <a:rPr lang="da-DK" sz="3200" i="1" dirty="0"/>
              <a:t> Detaljer og information (et spor/varsel), der senere i filmen får betydning for handlingen </a:t>
            </a:r>
            <a:endParaRPr lang="da-DK" sz="3200" dirty="0"/>
          </a:p>
          <a:p>
            <a:pPr marL="0" lvl="0" indent="0">
              <a:buNone/>
            </a:pPr>
            <a:endParaRPr lang="da-DK" sz="3200" b="1" i="1" dirty="0"/>
          </a:p>
          <a:p>
            <a:pPr marL="0" lvl="0" indent="0">
              <a:buNone/>
            </a:pPr>
            <a:r>
              <a:rPr lang="da-DK" sz="3200" b="1" i="1" dirty="0"/>
              <a:t>Pay </a:t>
            </a:r>
            <a:r>
              <a:rPr lang="da-DK" sz="3200" b="1" i="1" dirty="0" err="1"/>
              <a:t>off</a:t>
            </a:r>
            <a:r>
              <a:rPr lang="da-DK" sz="3200" b="1" i="1" dirty="0"/>
              <a:t>:</a:t>
            </a:r>
            <a:r>
              <a:rPr lang="da-DK" sz="3200" i="1" dirty="0"/>
              <a:t> Resultatet af set up (vi er forberedte) &gt; en fortælleteknik, om vækker tilskuerens nysgerrighed og skaber sammenhæng og troværdighed i en film </a:t>
            </a:r>
            <a:endParaRPr lang="da-DK" sz="3200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31547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D0890A-E8D9-42E1-ACC1-78B282764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da-DK" sz="3200" b="1" i="1" dirty="0" err="1"/>
              <a:t>Suspense</a:t>
            </a:r>
            <a:r>
              <a:rPr lang="da-DK" sz="3200" i="1" dirty="0"/>
              <a:t>: Handlingen kan trækkes i langdrag, spændingen stiger langsomt, fokus på lydsiden, tilskuerne ved mere end personerne i filmen </a:t>
            </a:r>
            <a:endParaRPr lang="da-DK" sz="3200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73619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D0890A-E8D9-42E1-ACC1-78B282764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da-DK" sz="3200" b="1" i="1" dirty="0" err="1"/>
              <a:t>Surprise</a:t>
            </a:r>
            <a:r>
              <a:rPr lang="da-DK" sz="3200" b="1" i="1" dirty="0"/>
              <a:t>:</a:t>
            </a:r>
            <a:r>
              <a:rPr lang="da-DK" sz="3200" i="1" dirty="0"/>
              <a:t> En overraskelse, en chokeffekt, dramatisk hændelse, fokus på lydsiden og pludselige bevægelser </a:t>
            </a:r>
            <a:endParaRPr lang="da-DK" sz="3200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72961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D0890A-E8D9-42E1-ACC1-78B282764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da-DK" sz="3200" b="1" i="1" dirty="0"/>
              <a:t>In medias res: </a:t>
            </a:r>
            <a:r>
              <a:rPr lang="da-DK" sz="3200" i="1" dirty="0"/>
              <a:t>”Midt i det hele”, man begynder midt i handlingen og bliver smidt ind i historien uden indledning, kan virke forvirrende på film </a:t>
            </a:r>
            <a:endParaRPr lang="da-DK" sz="3200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84712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D0890A-E8D9-42E1-ACC1-78B282764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da-DK" sz="3200" b="1" i="1" dirty="0"/>
              <a:t>Objektiv synsvinkel: </a:t>
            </a:r>
            <a:r>
              <a:rPr lang="da-DK" sz="3200" i="1" dirty="0"/>
              <a:t>Vi ser begivenheder i filmen udefra – som om vi selv er til stede og betragter det, der sker (”fluen på væggen)</a:t>
            </a:r>
            <a:endParaRPr lang="da-DK" sz="3200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63126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D0890A-E8D9-42E1-ACC1-78B282764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da-DK" sz="3200" b="1" i="1" dirty="0"/>
              <a:t>Subjektiv synsvinkel</a:t>
            </a:r>
            <a:r>
              <a:rPr lang="da-DK" sz="3200" b="1" dirty="0"/>
              <a:t>: </a:t>
            </a:r>
            <a:r>
              <a:rPr lang="da-DK" sz="3200" i="1" dirty="0"/>
              <a:t>Vi ser begivenheder ”gennem øjnene” på en af personerne i filmen, stærk identifikation</a:t>
            </a:r>
            <a:endParaRPr lang="da-DK" sz="3200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095856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8</TotalTime>
  <Words>217</Words>
  <Application>Microsoft Office PowerPoint</Application>
  <PresentationFormat>Widescreen</PresentationFormat>
  <Paragraphs>12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2" baseType="lpstr">
      <vt:lpstr>Century Gothic</vt:lpstr>
      <vt:lpstr>Garamond</vt:lpstr>
      <vt:lpstr>Savon</vt:lpstr>
      <vt:lpstr>Film 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Film </dc:title>
  <dc:creator>Anette Tjellesen</dc:creator>
  <cp:lastModifiedBy>Anette Tjellesen</cp:lastModifiedBy>
  <cp:revision>2</cp:revision>
  <dcterms:created xsi:type="dcterms:W3CDTF">2019-08-29T08:17:52Z</dcterms:created>
  <dcterms:modified xsi:type="dcterms:W3CDTF">2019-08-29T08:26:10Z</dcterms:modified>
</cp:coreProperties>
</file>